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214" y="-16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7563-AE47-4D7E-892C-DE89AC7912F4}" type="datetimeFigureOut">
              <a:rPr lang="en-US" smtClean="0"/>
              <a:t>8/6/2010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BDC7-7E99-4C60-BB01-E20EBA74B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7563-AE47-4D7E-892C-DE89AC7912F4}" type="datetimeFigureOut">
              <a:rPr lang="en-US" smtClean="0"/>
              <a:t>8/6/2010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BDC7-7E99-4C60-BB01-E20EBA74B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7563-AE47-4D7E-892C-DE89AC7912F4}" type="datetimeFigureOut">
              <a:rPr lang="en-US" smtClean="0"/>
              <a:t>8/6/2010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BDC7-7E99-4C60-BB01-E20EBA74B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7563-AE47-4D7E-892C-DE89AC7912F4}" type="datetimeFigureOut">
              <a:rPr lang="en-US" smtClean="0"/>
              <a:t>8/6/2010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BDC7-7E99-4C60-BB01-E20EBA74B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7563-AE47-4D7E-892C-DE89AC7912F4}" type="datetimeFigureOut">
              <a:rPr lang="en-US" smtClean="0"/>
              <a:t>8/6/2010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BDC7-7E99-4C60-BB01-E20EBA74B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7563-AE47-4D7E-892C-DE89AC7912F4}" type="datetimeFigureOut">
              <a:rPr lang="en-US" smtClean="0"/>
              <a:t>8/6/2010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BDC7-7E99-4C60-BB01-E20EBA74B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7563-AE47-4D7E-892C-DE89AC7912F4}" type="datetimeFigureOut">
              <a:rPr lang="en-US" smtClean="0"/>
              <a:t>8/6/2010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BDC7-7E99-4C60-BB01-E20EBA74B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7563-AE47-4D7E-892C-DE89AC7912F4}" type="datetimeFigureOut">
              <a:rPr lang="en-US" smtClean="0"/>
              <a:t>8/6/2010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BDC7-7E99-4C60-BB01-E20EBA74B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7563-AE47-4D7E-892C-DE89AC7912F4}" type="datetimeFigureOut">
              <a:rPr lang="en-US" smtClean="0"/>
              <a:t>8/6/2010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BDC7-7E99-4C60-BB01-E20EBA74B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7563-AE47-4D7E-892C-DE89AC7912F4}" type="datetimeFigureOut">
              <a:rPr lang="en-US" smtClean="0"/>
              <a:t>8/6/2010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BDC7-7E99-4C60-BB01-E20EBA74B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7563-AE47-4D7E-892C-DE89AC7912F4}" type="datetimeFigureOut">
              <a:rPr lang="en-US" smtClean="0"/>
              <a:t>8/6/2010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BDC7-7E99-4C60-BB01-E20EBA74B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67563-AE47-4D7E-892C-DE89AC7912F4}" type="datetimeFigureOut">
              <a:rPr lang="en-US" smtClean="0"/>
              <a:t>8/6/2010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3BDC7-7E99-4C60-BB01-E20EBA74B3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838200"/>
            <a:ext cx="3657600" cy="4848226"/>
          </a:xfrm>
          <a:prstGeom prst="rect">
            <a:avLst/>
          </a:prstGeom>
          <a:noFill/>
        </p:spPr>
      </p:pic>
      <p:pic>
        <p:nvPicPr>
          <p:cNvPr id="10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3771900" cy="4762500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7886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11925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604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8994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33108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37223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41338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45453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49568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54902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59988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64103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70046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85725" y="1514475"/>
            <a:ext cx="4476750" cy="3581400"/>
          </a:xfrm>
          <a:prstGeom prst="rect">
            <a:avLst/>
          </a:prstGeom>
          <a:noFill/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114800" y="1600200"/>
            <a:ext cx="54864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3667539" cy="5486400"/>
          </a:xfrm>
          <a:prstGeom prst="rect">
            <a:avLst/>
          </a:prstGeom>
          <a:noFill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33400"/>
            <a:ext cx="35052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81000" y="1600200"/>
            <a:ext cx="5486400" cy="36576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191000" y="1524000"/>
            <a:ext cx="54864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81001" y="1676400"/>
            <a:ext cx="3657600" cy="3657600"/>
          </a:xfrm>
          <a:prstGeom prst="rect">
            <a:avLst/>
          </a:prstGeom>
          <a:noFill/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100514" y="1690688"/>
            <a:ext cx="5514975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3609975" cy="3657600"/>
          </a:xfrm>
          <a:prstGeom prst="rect">
            <a:avLst/>
          </a:prstGeom>
          <a:noFill/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914400"/>
            <a:ext cx="36576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3657600" cy="4629150"/>
          </a:xfrm>
          <a:prstGeom prst="rect">
            <a:avLst/>
          </a:prstGeom>
          <a:noFill/>
        </p:spPr>
      </p:pic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114800" y="1676400"/>
            <a:ext cx="54864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3657600" cy="5486400"/>
          </a:xfrm>
          <a:prstGeom prst="rect">
            <a:avLst/>
          </a:prstGeom>
          <a:noFill/>
        </p:spPr>
      </p:pic>
      <p:pic>
        <p:nvPicPr>
          <p:cNvPr id="3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733925" y="1590675"/>
            <a:ext cx="440055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Cosumnes River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w0674279</dc:creator>
  <cp:lastModifiedBy>w0674279</cp:lastModifiedBy>
  <cp:revision>3</cp:revision>
  <dcterms:created xsi:type="dcterms:W3CDTF">2010-08-06T18:24:15Z</dcterms:created>
  <dcterms:modified xsi:type="dcterms:W3CDTF">2010-08-06T18:40:44Z</dcterms:modified>
</cp:coreProperties>
</file>